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1" r:id="rId5"/>
    <p:sldId id="260" r:id="rId6"/>
    <p:sldId id="261" r:id="rId7"/>
    <p:sldId id="259" r:id="rId8"/>
    <p:sldId id="265" r:id="rId9"/>
    <p:sldId id="266" r:id="rId10"/>
    <p:sldId id="264" r:id="rId11"/>
    <p:sldId id="275" r:id="rId12"/>
    <p:sldId id="278" r:id="rId13"/>
    <p:sldId id="262" r:id="rId14"/>
    <p:sldId id="263" r:id="rId15"/>
    <p:sldId id="273" r:id="rId16"/>
    <p:sldId id="267" r:id="rId17"/>
    <p:sldId id="274" r:id="rId18"/>
    <p:sldId id="276" r:id="rId19"/>
    <p:sldId id="269"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6" autoAdjust="0"/>
    <p:restoredTop sz="81691"/>
  </p:normalViewPr>
  <p:slideViewPr>
    <p:cSldViewPr snapToGrid="0">
      <p:cViewPr varScale="1">
        <p:scale>
          <a:sx n="106" d="100"/>
          <a:sy n="106" d="100"/>
        </p:scale>
        <p:origin x="1080" y="1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0" indent="0">
              <a:buNone/>
            </a:pPr>
            <a:r>
              <a:rPr lang="en-US" baseline="0" dirty="0"/>
              <a:t>3.  [Provide a few examples of City correction and Brewery correction.]</a:t>
            </a:r>
          </a:p>
          <a:p>
            <a:pPr marL="0" indent="0">
              <a:buNone/>
            </a:pPr>
            <a:endParaRPr lang="en-US" baseline="0"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3</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558 breweries in this dataset are spread among all 50 states and includes District of Columbia (for a total of 51). The most breweries are located in in Colorado (47), which has a booming beer market.  Other states with at least 25 breweries (all well-performing markets) include: California  (39), Michigan (33), Oregon (29), Texas (28), and Pennsylvania (25).</a:t>
            </a:r>
          </a:p>
          <a:p>
            <a:endParaRPr lang="en-US" dirty="0"/>
          </a:p>
          <a:p>
            <a:r>
              <a:rPr lang="en-US" dirty="0"/>
              <a:t>The states with the fewest breweries in the US also tend to be the smallest or least populated, such as Washington, D.C. (1), North Dakota (1) , South Dakota (1), West Virginia (1), Arkansas (2), Delaware (2), Mississippi (2), and Nevada (2).</a:t>
            </a:r>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11</a:t>
            </a:fld>
            <a:endParaRPr lang="en-US"/>
          </a:p>
        </p:txBody>
      </p:sp>
    </p:spTree>
    <p:extLst>
      <p:ext uri="{BB962C8B-B14F-4D97-AF65-F5344CB8AC3E}">
        <p14:creationId xmlns:p14="http://schemas.microsoft.com/office/powerpoint/2010/main" val="305984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12</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13</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73014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Map_of_Oregon_NA.p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creativecommons.org/licenses/by-nc-sa/3.0/" TargetMode="External"/><Relationship Id="rId4" Type="http://schemas.openxmlformats.org/officeDocument/2006/relationships/hyperlink" Target="http://fcmdsc.wordpress.com/2009/11/22/the-kingdom-of-colorad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Missouri</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South Carolina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6.5 %</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34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338667" y="1608668"/>
            <a:ext cx="3948199" cy="4690532"/>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id="{82731561-2B5D-4529-AF2A-4D937BBB5365}"/>
              </a:ext>
            </a:extLst>
          </p:cNvPr>
          <p:cNvSpPr txBox="1"/>
          <p:nvPr/>
        </p:nvSpPr>
        <p:spPr>
          <a:xfrm>
            <a:off x="8867086" y="5692798"/>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Castle_Rock_Brewery_-_Nottingham_-_England_-_2004-11-04.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2068</TotalTime>
  <Words>1649</Words>
  <Application>Microsoft Macintosh PowerPoint</Application>
  <PresentationFormat>Widescreen</PresentationFormat>
  <Paragraphs>182</Paragraphs>
  <Slides>20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Century Gothic</vt:lpstr>
      <vt:lpstr>Mesh</vt:lpstr>
      <vt:lpstr>Trends and climate of US Breweries</vt:lpstr>
      <vt:lpstr>The TAJAR, Inc Team:</vt:lpstr>
      <vt:lpstr>The Brewery File:</vt:lpstr>
      <vt:lpstr>The Beers File:</vt:lpstr>
      <vt:lpstr>Organization and Structure of the  masterfile</vt:lpstr>
      <vt:lpstr>Further Discoveries: Any missing Values?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Wheelis, Tori</cp:lastModifiedBy>
  <cp:revision>45</cp:revision>
  <dcterms:created xsi:type="dcterms:W3CDTF">2018-06-20T02:52:10Z</dcterms:created>
  <dcterms:modified xsi:type="dcterms:W3CDTF">2018-06-26T06:54:13Z</dcterms:modified>
</cp:coreProperties>
</file>